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319E-10B6-4D96-955E-EC5422B7664A}" type="datetimeFigureOut">
              <a:rPr lang="en-US" smtClean="0"/>
              <a:t>1/29/2009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3AA2-E0E8-4A07-94A4-B76995BA9B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dirty="0" smtClean="0"/>
              <a:t>Educating for 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572000"/>
            <a:ext cx="7696200" cy="2057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panel discussion for the</a:t>
            </a:r>
          </a:p>
          <a:p>
            <a:r>
              <a:rPr lang="en-US" dirty="0" smtClean="0"/>
              <a:t>Schreyer Institute for Teaching Excellence</a:t>
            </a:r>
          </a:p>
          <a:p>
            <a:r>
              <a:rPr lang="en-US" dirty="0" smtClean="0"/>
              <a:t>Andy Lau</a:t>
            </a:r>
          </a:p>
          <a:p>
            <a:r>
              <a:rPr lang="en-US" sz="2600" dirty="0" smtClean="0"/>
              <a:t>Associate Director, Penn State Center for Sustainability</a:t>
            </a:r>
          </a:p>
          <a:p>
            <a:r>
              <a:rPr lang="en-US" dirty="0" smtClean="0"/>
              <a:t>February 5,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assRight.JPG"/>
          <p:cNvPicPr>
            <a:picLocks noChangeAspect="1"/>
          </p:cNvPicPr>
          <p:nvPr/>
        </p:nvPicPr>
        <p:blipFill>
          <a:blip r:embed="rId2" cstate="print">
            <a:lum bright="-22000" contrast="-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sustainability?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principles of sustainability?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teach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 for Penn State and higher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sustainability?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is a way of living that strives to make life better …</a:t>
            </a:r>
          </a:p>
          <a:p>
            <a:pPr lvl="1"/>
            <a:r>
              <a:rPr lang="en-US" dirty="0" smtClean="0"/>
              <a:t>For all people alive today</a:t>
            </a:r>
          </a:p>
          <a:p>
            <a:pPr lvl="1"/>
            <a:r>
              <a:rPr lang="en-US" dirty="0" smtClean="0"/>
              <a:t>For all living creatures alive today</a:t>
            </a:r>
          </a:p>
          <a:p>
            <a:pPr lvl="1"/>
            <a:r>
              <a:rPr lang="en-US" dirty="0" smtClean="0"/>
              <a:t>For all of life in the future</a:t>
            </a:r>
          </a:p>
          <a:p>
            <a:pPr>
              <a:buNone/>
            </a:pPr>
            <a:r>
              <a:rPr lang="en-US" dirty="0" smtClean="0"/>
              <a:t>In other words, it is a an ethic for living that emphasizes responsibility to quality of life for now and the future.</a:t>
            </a:r>
          </a:p>
          <a:p>
            <a:pPr>
              <a:buNone/>
            </a:pPr>
            <a:r>
              <a:rPr lang="en-US" dirty="0" smtClean="0"/>
              <a:t>Its watchword … </a:t>
            </a:r>
            <a:r>
              <a:rPr lang="en-US" b="1" i="1" dirty="0" smtClean="0"/>
              <a:t>Harmony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are the principles?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From Andres Edwards, </a:t>
            </a:r>
            <a:r>
              <a:rPr lang="en-US" i="1" dirty="0" smtClean="0"/>
              <a:t>The Sustainability Revolution</a:t>
            </a:r>
            <a:r>
              <a:rPr lang="en-US" dirty="0" smtClean="0"/>
              <a:t>, the common themes are:</a:t>
            </a:r>
          </a:p>
          <a:p>
            <a:pPr>
              <a:buNone/>
            </a:pPr>
            <a:endParaRPr lang="en-US" sz="17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Stewardship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Respect for limits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Interdependence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Economic restructuring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Fair distribution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Intergenerational perspective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Nature as a model and teacher.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2530839"/>
            <a:ext cx="3124200" cy="363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0"/>
              </a:spcAft>
            </a:pPr>
            <a:r>
              <a:rPr lang="en-US" sz="3000" dirty="0" smtClean="0">
                <a:solidFill>
                  <a:srgbClr val="0033CC"/>
                </a:solidFill>
              </a:rPr>
              <a:t>Religion, ethics</a:t>
            </a:r>
          </a:p>
          <a:p>
            <a:pPr>
              <a:spcAft>
                <a:spcPts val="250"/>
              </a:spcAft>
            </a:pPr>
            <a:r>
              <a:rPr lang="en-US" sz="3000" dirty="0" smtClean="0">
                <a:solidFill>
                  <a:srgbClr val="0033CC"/>
                </a:solidFill>
              </a:rPr>
              <a:t>Ecology, ethics</a:t>
            </a:r>
          </a:p>
          <a:p>
            <a:pPr>
              <a:spcAft>
                <a:spcPts val="250"/>
              </a:spcAft>
            </a:pPr>
            <a:r>
              <a:rPr lang="en-US" sz="3000" dirty="0" smtClean="0">
                <a:solidFill>
                  <a:srgbClr val="0033CC"/>
                </a:solidFill>
              </a:rPr>
              <a:t>Politics, e</a:t>
            </a:r>
            <a:r>
              <a:rPr lang="en-US" sz="3000" dirty="0" smtClean="0">
                <a:solidFill>
                  <a:srgbClr val="0033CC"/>
                </a:solidFill>
              </a:rPr>
              <a:t>cology </a:t>
            </a:r>
          </a:p>
          <a:p>
            <a:pPr>
              <a:spcAft>
                <a:spcPts val="250"/>
              </a:spcAft>
            </a:pPr>
            <a:r>
              <a:rPr lang="en-US" sz="3000" dirty="0" smtClean="0">
                <a:solidFill>
                  <a:srgbClr val="0033CC"/>
                </a:solidFill>
              </a:rPr>
              <a:t>Economics, ethics</a:t>
            </a:r>
          </a:p>
          <a:p>
            <a:pPr>
              <a:spcAft>
                <a:spcPts val="250"/>
              </a:spcAft>
            </a:pPr>
            <a:r>
              <a:rPr lang="en-US" sz="3000" dirty="0" smtClean="0">
                <a:solidFill>
                  <a:srgbClr val="0033CC"/>
                </a:solidFill>
              </a:rPr>
              <a:t>Ethics, Sociology</a:t>
            </a:r>
          </a:p>
          <a:p>
            <a:pPr>
              <a:spcAft>
                <a:spcPts val="250"/>
              </a:spcAft>
            </a:pPr>
            <a:r>
              <a:rPr lang="en-US" sz="3000" dirty="0" smtClean="0">
                <a:solidFill>
                  <a:srgbClr val="0033CC"/>
                </a:solidFill>
              </a:rPr>
              <a:t>HHD, ethics</a:t>
            </a:r>
          </a:p>
          <a:p>
            <a:pPr>
              <a:spcAft>
                <a:spcPts val="250"/>
              </a:spcAft>
            </a:pPr>
            <a:r>
              <a:rPr lang="en-US" sz="3000" dirty="0" smtClean="0">
                <a:solidFill>
                  <a:srgbClr val="0033CC"/>
                </a:solidFill>
              </a:rPr>
              <a:t>Ecology, Biology</a:t>
            </a:r>
            <a:endParaRPr lang="en-US" sz="3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do we teach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Systems</a:t>
            </a:r>
          </a:p>
          <a:p>
            <a:r>
              <a:rPr lang="en-US" dirty="0" smtClean="0"/>
              <a:t>Multi-disciplinary</a:t>
            </a:r>
          </a:p>
          <a:p>
            <a:r>
              <a:rPr lang="en-US" dirty="0" smtClean="0"/>
              <a:t>Values</a:t>
            </a:r>
          </a:p>
          <a:p>
            <a:r>
              <a:rPr lang="en-US" dirty="0" smtClean="0"/>
              <a:t>Nature</a:t>
            </a:r>
          </a:p>
          <a:p>
            <a:r>
              <a:rPr lang="en-US" dirty="0" smtClean="0"/>
              <a:t>I=PAT</a:t>
            </a:r>
          </a:p>
          <a:p>
            <a:r>
              <a:rPr lang="en-US" dirty="0" smtClean="0"/>
              <a:t>Projects</a:t>
            </a:r>
            <a:endParaRPr lang="en-US" dirty="0"/>
          </a:p>
        </p:txBody>
      </p:sp>
      <p:pic>
        <p:nvPicPr>
          <p:cNvPr id="5" name="Picture 4" descr="DSCF04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764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does it mean for Penn State and higher </a:t>
            </a:r>
            <a:r>
              <a:rPr lang="en-US" dirty="0" err="1" smtClean="0"/>
              <a:t>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“Long ago we surrendered the idea of guiding students to a larger vision of self  and life in favor of merely well-paying careers.”       </a:t>
            </a:r>
            <a:r>
              <a:rPr lang="en-US" sz="2400" dirty="0" smtClean="0"/>
              <a:t>David Orr, </a:t>
            </a:r>
            <a:r>
              <a:rPr lang="en-US" sz="2400" i="1" dirty="0" smtClean="0"/>
              <a:t>The Nature of Design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800" dirty="0" smtClean="0"/>
              <a:t>Become “learning organizations” to reinvent HE</a:t>
            </a:r>
          </a:p>
          <a:p>
            <a:r>
              <a:rPr lang="en-US" sz="2800" dirty="0" smtClean="0"/>
              <a:t>Systems  thinking: change who has lunch with whom</a:t>
            </a:r>
          </a:p>
          <a:p>
            <a:r>
              <a:rPr lang="en-US" sz="2800" dirty="0" smtClean="0"/>
              <a:t>Engage real &amp; messy problems</a:t>
            </a:r>
          </a:p>
          <a:p>
            <a:r>
              <a:rPr lang="en-US" sz="2800" dirty="0" smtClean="0"/>
              <a:t>Get off corporate welfare</a:t>
            </a:r>
          </a:p>
          <a:p>
            <a:r>
              <a:rPr lang="en-US" sz="2800" dirty="0" smtClean="0"/>
              <a:t>Need leaders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259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Educating for Sustainability</vt:lpstr>
      <vt:lpstr>Questions</vt:lpstr>
      <vt:lpstr>What is sustainability?</vt:lpstr>
      <vt:lpstr>What are the principles?</vt:lpstr>
      <vt:lpstr>How do we teach it?</vt:lpstr>
      <vt:lpstr>What does it mean for Penn State and higher ed?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Educating for Sustainability</dc:title>
  <dc:creator> </dc:creator>
  <cp:lastModifiedBy> </cp:lastModifiedBy>
  <cp:revision>3</cp:revision>
  <dcterms:created xsi:type="dcterms:W3CDTF">2009-01-29T21:09:52Z</dcterms:created>
  <dcterms:modified xsi:type="dcterms:W3CDTF">2009-01-30T03:03:30Z</dcterms:modified>
</cp:coreProperties>
</file>