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5DE8E-C3DD-401D-9FDB-FDE21022F6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3798F-F6B1-43FF-99AD-95ECFF697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554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Windows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Resistance is Futile</a:t>
            </a:r>
          </a:p>
          <a:p>
            <a:endParaRPr lang="en-US" dirty="0"/>
          </a:p>
          <a:p>
            <a:r>
              <a:rPr lang="en-US" dirty="0" smtClean="0"/>
              <a:t>David Willey – 6/29/2017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376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important to prepare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Microsoft is not supporting updates on machines with new processors, both Intel and AMD.</a:t>
            </a:r>
          </a:p>
          <a:p>
            <a:r>
              <a:rPr lang="en-US" dirty="0" smtClean="0"/>
              <a:t>Some vendors may do their own support for updates, but it is not guaranteed to continue.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101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Concerns with Windows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Compatibility</a:t>
            </a:r>
          </a:p>
          <a:p>
            <a:r>
              <a:rPr lang="en-US" dirty="0" smtClean="0"/>
              <a:t>Windows Store and Provisioned Apps</a:t>
            </a:r>
          </a:p>
          <a:p>
            <a:r>
              <a:rPr lang="en-US" dirty="0" smtClean="0"/>
              <a:t>Forced Windows Updates</a:t>
            </a:r>
          </a:p>
          <a:p>
            <a:r>
              <a:rPr lang="en-US" dirty="0" smtClean="0"/>
              <a:t>Service Packs</a:t>
            </a:r>
          </a:p>
          <a:p>
            <a:r>
              <a:rPr lang="en-US" dirty="0" smtClean="0"/>
              <a:t>Cortana and other privacy issues</a:t>
            </a:r>
          </a:p>
          <a:p>
            <a:r>
              <a:rPr lang="en-US" dirty="0" smtClean="0"/>
              <a:t>ACCESS domain issues</a:t>
            </a:r>
          </a:p>
          <a:p>
            <a:r>
              <a:rPr lang="en-US" dirty="0" smtClean="0"/>
              <a:t>Settings and Control Panel confusion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368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to Windows 10 (over Win 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Forced Windows Updates</a:t>
            </a:r>
          </a:p>
          <a:p>
            <a:r>
              <a:rPr lang="en-US" dirty="0" smtClean="0"/>
              <a:t>More Stable (overall)</a:t>
            </a:r>
          </a:p>
          <a:p>
            <a:r>
              <a:rPr lang="en-US" dirty="0" smtClean="0"/>
              <a:t>SMB 3.0</a:t>
            </a:r>
          </a:p>
          <a:p>
            <a:r>
              <a:rPr lang="en-US" dirty="0" smtClean="0"/>
              <a:t>Better desktop experience (really)</a:t>
            </a:r>
          </a:p>
          <a:p>
            <a:r>
              <a:rPr lang="en-US" dirty="0" smtClean="0"/>
              <a:t>Edge</a:t>
            </a:r>
          </a:p>
          <a:p>
            <a:r>
              <a:rPr lang="en-US" dirty="0" smtClean="0"/>
              <a:t>Better multi-monitor support</a:t>
            </a:r>
          </a:p>
          <a:p>
            <a:r>
              <a:rPr lang="en-US" dirty="0" smtClean="0"/>
              <a:t>Windows Explorer (and a lot of other little things)</a:t>
            </a:r>
          </a:p>
          <a:p>
            <a:r>
              <a:rPr lang="en-US" dirty="0" smtClean="0"/>
              <a:t>Bunch of other stuff we don’t care about (probably)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282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 Mitigation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Group Policy</a:t>
            </a:r>
          </a:p>
          <a:p>
            <a:r>
              <a:rPr lang="en-US" dirty="0" smtClean="0"/>
              <a:t>Registry Settings</a:t>
            </a:r>
          </a:p>
          <a:p>
            <a:r>
              <a:rPr lang="en-US" dirty="0" smtClean="0"/>
              <a:t>Deploying Windows 10</a:t>
            </a:r>
          </a:p>
          <a:p>
            <a:r>
              <a:rPr lang="en-US" dirty="0" smtClean="0"/>
              <a:t>WSUS</a:t>
            </a:r>
          </a:p>
        </p:txBody>
      </p:sp>
    </p:spTree>
    <p:extLst>
      <p:ext uri="{BB962C8B-B14F-4D97-AF65-F5344CB8AC3E}">
        <p14:creationId xmlns:p14="http://schemas.microsoft.com/office/powerpoint/2010/main" val="2756087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Version is Right for You?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Professional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Basics</a:t>
            </a:r>
          </a:p>
          <a:p>
            <a:r>
              <a:rPr lang="en-US" dirty="0" smtClean="0"/>
              <a:t>Cortana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Enterprise/Education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The Basics</a:t>
            </a:r>
          </a:p>
          <a:p>
            <a:r>
              <a:rPr lang="en-US" dirty="0" smtClean="0"/>
              <a:t>Cortana Management (GP)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</a:t>
            </a:r>
            <a:r>
              <a:rPr lang="en-US" dirty="0" err="1" smtClean="0"/>
              <a:t>ent</a:t>
            </a:r>
            <a:r>
              <a:rPr lang="en-US" dirty="0" smtClean="0"/>
              <a:t>=Cortana, </a:t>
            </a:r>
            <a:r>
              <a:rPr lang="en-US" dirty="0" err="1" smtClean="0"/>
              <a:t>edu</a:t>
            </a:r>
            <a:r>
              <a:rPr lang="en-US" dirty="0" smtClean="0"/>
              <a:t>=no Cortana)</a:t>
            </a:r>
          </a:p>
          <a:p>
            <a:r>
              <a:rPr lang="en-US" dirty="0" smtClean="0"/>
              <a:t>Store Management (GP)</a:t>
            </a:r>
          </a:p>
          <a:p>
            <a:r>
              <a:rPr lang="en-US" dirty="0" smtClean="0"/>
              <a:t>AppLocker</a:t>
            </a:r>
          </a:p>
          <a:p>
            <a:r>
              <a:rPr lang="en-US" dirty="0" smtClean="0"/>
              <a:t>App-V</a:t>
            </a:r>
          </a:p>
          <a:p>
            <a:r>
              <a:rPr lang="en-US" dirty="0" smtClean="0"/>
              <a:t>UE-V</a:t>
            </a:r>
          </a:p>
          <a:p>
            <a:r>
              <a:rPr lang="en-US" dirty="0" smtClean="0"/>
              <a:t>Remote Desktop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222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2702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162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</vt:lpstr>
      <vt:lpstr>Windows 10</vt:lpstr>
      <vt:lpstr>Why is it important to prepare now?</vt:lpstr>
      <vt:lpstr>Concerns with Windows 10</vt:lpstr>
      <vt:lpstr>Advantages to Windows 10 (over Win 7)</vt:lpstr>
      <vt:lpstr>Issue Mitigation</vt:lpstr>
      <vt:lpstr>Which Version is Right for You?</vt:lpstr>
      <vt:lpstr>Questions and Comments</vt:lpstr>
    </vt:vector>
  </TitlesOfParts>
  <Company>Penn State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10 Support</dc:title>
  <dc:creator>David B. Willey</dc:creator>
  <cp:lastModifiedBy>David B. Willey</cp:lastModifiedBy>
  <cp:revision>4</cp:revision>
  <dcterms:created xsi:type="dcterms:W3CDTF">2017-06-29T12:35:46Z</dcterms:created>
  <dcterms:modified xsi:type="dcterms:W3CDTF">2017-06-29T13:07:18Z</dcterms:modified>
</cp:coreProperties>
</file>